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57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4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68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85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379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383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59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83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41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700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923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130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20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416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39633" y="2305616"/>
            <a:ext cx="59127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엔진 프로그래밍 기말과제</a:t>
            </a:r>
            <a:endParaRPr lang="en-US" altLang="ko-KR" sz="32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201513078 </a:t>
            </a: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오재석</a:t>
            </a:r>
            <a:endParaRPr lang="en-US" altLang="ko-KR" sz="32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 </a:t>
            </a:r>
            <a:r>
              <a:rPr lang="en-US" altLang="ko-KR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: </a:t>
            </a: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소</a:t>
            </a:r>
            <a:r>
              <a:rPr lang="en-US" altLang="ko-KR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(Cow)</a:t>
            </a: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탑</a:t>
            </a:r>
            <a:endParaRPr lang="ko-KR" altLang="en-US" sz="32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37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37964" y="407368"/>
            <a:ext cx="85160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범위에 접근하는 적을 자동 조준하고</a:t>
            </a:r>
            <a:endParaRPr lang="en-US" altLang="ko-KR" sz="20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사격하는 </a:t>
            </a:r>
            <a:r>
              <a:rPr lang="ko-KR" altLang="en-US" sz="2000" dirty="0" err="1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포탑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900" y="1562099"/>
            <a:ext cx="6172200" cy="3733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37964" y="5050745"/>
            <a:ext cx="851607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매우 </a:t>
            </a:r>
            <a:r>
              <a:rPr lang="ko-KR" altLang="en-US" sz="2000" dirty="0" err="1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심플</a:t>
            </a:r>
            <a:endParaRPr lang="en-US" altLang="ko-KR" sz="20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307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1552575"/>
            <a:ext cx="6934200" cy="37528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964" y="5305425"/>
            <a:ext cx="8516073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준비된 인재</a:t>
            </a:r>
            <a:endParaRPr lang="en-US" altLang="ko-KR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수많은 </a:t>
            </a:r>
            <a:r>
              <a:rPr lang="ko-KR" altLang="en-US" sz="2000" dirty="0" err="1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고블린들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690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íë¥­í ëíìë¨ì´ì§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338" y="1604962"/>
            <a:ext cx="7553325" cy="364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37964" y="5253038"/>
            <a:ext cx="851607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역시 새로운 무기에 준비된 주인공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509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녹화_2018_12_18_22_02_53_2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7281" y="1112838"/>
            <a:ext cx="7437438" cy="463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91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íë¥­í ëíìë¨ì´ì§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213" y="1447799"/>
            <a:ext cx="7553325" cy="396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37964" y="5511803"/>
            <a:ext cx="851607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끝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8381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31</Words>
  <Application>Microsoft Office PowerPoint</Application>
  <PresentationFormat>와이드스크린</PresentationFormat>
  <Paragraphs>10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210 옴니고딕 050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oh jaeseok</dc:creator>
  <cp:lastModifiedBy>oh jaeseok</cp:lastModifiedBy>
  <cp:revision>7</cp:revision>
  <dcterms:created xsi:type="dcterms:W3CDTF">2018-12-18T13:05:19Z</dcterms:created>
  <dcterms:modified xsi:type="dcterms:W3CDTF">2018-12-18T13:33:35Z</dcterms:modified>
</cp:coreProperties>
</file>

<file path=docProps/thumbnail.jpeg>
</file>